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47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8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8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7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1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2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4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2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1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54F65-9A45-9B42-A12C-FF7EE743F69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D65DC-C35F-9247-BC32-EC8F5E9D6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-12656"/>
            <a:ext cx="6858000" cy="3008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74" y="179512"/>
            <a:ext cx="44644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Tech control</a:t>
            </a:r>
          </a:p>
          <a:p>
            <a:pPr>
              <a:lnSpc>
                <a:spcPts val="4200"/>
              </a:lnSpc>
            </a:pPr>
            <a:r>
              <a:rPr lang="en-US" sz="3600" b="1" dirty="0" smtClean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Live Your Life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5485" y="46191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266" y="1349063"/>
            <a:ext cx="414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8295C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Addictive by Design? | </a:t>
            </a:r>
            <a:r>
              <a:rPr lang="en-US" b="1" dirty="0" smtClean="0">
                <a:solidFill>
                  <a:srgbClr val="08295C"/>
                </a:solidFill>
                <a:latin typeface="Gotham Rounded Book" charset="0"/>
                <a:ea typeface="Gotham Rounded Book" charset="0"/>
                <a:cs typeface="Gotham Rounded Book" charset="0"/>
              </a:rPr>
              <a:t>Appendix 3</a:t>
            </a:r>
            <a:endParaRPr lang="en-US" b="1" dirty="0">
              <a:solidFill>
                <a:srgbClr val="08295C"/>
              </a:solidFill>
              <a:latin typeface="Gotham Rounded Book" charset="0"/>
              <a:ea typeface="Gotham Rounded Book" charset="0"/>
              <a:cs typeface="Gotham Rounded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6195" y="2028074"/>
            <a:ext cx="1868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Snapchat ‘Streaks’</a:t>
            </a:r>
            <a:endParaRPr lang="en-US" sz="1200" dirty="0">
              <a:solidFill>
                <a:schemeClr val="bg1">
                  <a:lumMod val="50000"/>
                </a:schemeClr>
              </a:solidFill>
              <a:effectLst/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3800" y="202376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‘Read Receipts’ on </a:t>
            </a:r>
            <a:r>
              <a:rPr lang="en-US" sz="1600" kern="1200" dirty="0" err="1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Whats</a:t>
            </a: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 App</a:t>
            </a:r>
            <a:endParaRPr lang="en-US" sz="1200" dirty="0">
              <a:solidFill>
                <a:schemeClr val="bg1">
                  <a:lumMod val="50000"/>
                </a:schemeClr>
              </a:solidFill>
              <a:effectLst/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3429000" y="2790121"/>
            <a:ext cx="2066851" cy="3772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88" y="4026973"/>
            <a:ext cx="2700908" cy="163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504314" y="2021844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kern="1200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Instagram ‘Live’</a:t>
            </a:r>
            <a:endParaRPr lang="en-US" sz="1200">
              <a:solidFill>
                <a:schemeClr val="bg1">
                  <a:lumMod val="50000"/>
                </a:schemeClr>
              </a:solidFill>
              <a:effectLst/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96866" y="3570407"/>
            <a:ext cx="2125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rPr>
              <a:t>‘Up Next’ on YouTube</a:t>
            </a:r>
            <a:endParaRPr lang="en-US" sz="1200" dirty="0">
              <a:solidFill>
                <a:schemeClr val="bg1">
                  <a:lumMod val="50000"/>
                </a:schemeClr>
              </a:solidFill>
              <a:effectLst/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1" y="2547713"/>
            <a:ext cx="2064533" cy="3453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48429" y="6075447"/>
            <a:ext cx="1895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Copyright: The Parent Hub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25729" y="5747731"/>
            <a:ext cx="24673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Copyright: </a:t>
            </a:r>
            <a:r>
              <a:rPr lang="en-US" sz="1050" b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Zoella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YouTube Channel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33" y="2541559"/>
            <a:ext cx="2133974" cy="378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0" y="8036776"/>
            <a:ext cx="6858000" cy="1107224"/>
            <a:chOff x="0" y="8036776"/>
            <a:chExt cx="6858000" cy="1107224"/>
          </a:xfrm>
        </p:grpSpPr>
        <p:sp>
          <p:nvSpPr>
            <p:cNvPr id="20" name="Rectangle 19"/>
            <p:cNvSpPr/>
            <p:nvPr/>
          </p:nvSpPr>
          <p:spPr>
            <a:xfrm>
              <a:off x="0" y="8036776"/>
              <a:ext cx="6858000" cy="1107224"/>
            </a:xfrm>
            <a:prstGeom prst="rect">
              <a:avLst/>
            </a:prstGeom>
            <a:solidFill>
              <a:srgbClr val="002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9388" y="8110576"/>
              <a:ext cx="22675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#</a:t>
              </a:r>
              <a:r>
                <a:rPr lang="en-US" b="1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TechControl</a:t>
              </a:r>
              <a:endPara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n-GB" sz="1000" dirty="0" smtClean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A series </a:t>
              </a:r>
              <a:r>
                <a:rPr lang="en-GB" sz="10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of </a:t>
              </a:r>
              <a:r>
                <a:rPr lang="en-GB" sz="1000" dirty="0" smtClean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classroom </a:t>
              </a:r>
              <a:r>
                <a:rPr lang="en-GB" sz="1000" dirty="0">
                  <a:solidFill>
                    <a:schemeClr val="bg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resources created to help promote the healthy and positive use of technology. </a:t>
              </a:r>
              <a:endParaRPr lang="en-US" sz="10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688" y="8270650"/>
              <a:ext cx="1052528" cy="5978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917" y="8316686"/>
              <a:ext cx="1048071" cy="542513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5445224" y="8316416"/>
              <a:ext cx="0" cy="5425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560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Gotham Rounded Book</vt:lpstr>
      <vt:lpstr>Helvetica Neue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Robertson</dc:creator>
  <cp:lastModifiedBy>Emma Robertson</cp:lastModifiedBy>
  <cp:revision>1</cp:revision>
  <dcterms:created xsi:type="dcterms:W3CDTF">2017-06-01T09:07:31Z</dcterms:created>
  <dcterms:modified xsi:type="dcterms:W3CDTF">2017-06-01T09:12:51Z</dcterms:modified>
</cp:coreProperties>
</file>