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8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8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7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1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-12656"/>
            <a:ext cx="6858000" cy="3008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74" y="179512"/>
            <a:ext cx="4464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Tech control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Live Your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485" y="4619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266" y="1349063"/>
            <a:ext cx="414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8295C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Addictive by Design? | </a:t>
            </a:r>
            <a:r>
              <a:rPr lang="en-US" b="1" dirty="0" smtClean="0">
                <a:solidFill>
                  <a:srgbClr val="08295C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Appendix 3</a:t>
            </a:r>
            <a:endParaRPr lang="en-US" b="1" dirty="0">
              <a:solidFill>
                <a:srgbClr val="08295C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195" y="2028074"/>
            <a:ext cx="18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Snapchat ‘Streaks’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3800" y="202376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‘Read Receipts’ on </a:t>
            </a:r>
            <a:r>
              <a:rPr lang="en-US" sz="160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Whats</a:t>
            </a: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 App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2790121"/>
            <a:ext cx="2066851" cy="377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88" y="4026973"/>
            <a:ext cx="2700908" cy="163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04314" y="2021844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Instagram ‘Live’</a:t>
            </a:r>
            <a:endParaRPr lang="en-US" sz="120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96866" y="3570407"/>
            <a:ext cx="2125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‘Up Next’ on YouTube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1" y="2547713"/>
            <a:ext cx="2064533" cy="345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48429" y="6075447"/>
            <a:ext cx="1895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Copyright: The Parent Hub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5729" y="5747731"/>
            <a:ext cx="2467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Copyright: </a:t>
            </a:r>
            <a:r>
              <a:rPr lang="en-US" sz="105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Zoella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YouTube Channel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33" y="2541559"/>
            <a:ext cx="2133974" cy="378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0" y="8036776"/>
            <a:ext cx="6858000" cy="1107224"/>
            <a:chOff x="0" y="8036776"/>
            <a:chExt cx="6858000" cy="1107224"/>
          </a:xfrm>
        </p:grpSpPr>
        <p:sp>
          <p:nvSpPr>
            <p:cNvPr id="20" name="Rectangle 19"/>
            <p:cNvSpPr/>
            <p:nvPr/>
          </p:nvSpPr>
          <p:spPr>
            <a:xfrm>
              <a:off x="0" y="8036776"/>
              <a:ext cx="6858000" cy="1107224"/>
            </a:xfrm>
            <a:prstGeom prst="rect">
              <a:avLst/>
            </a:prstGeom>
            <a:solidFill>
              <a:srgbClr val="002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388" y="8110576"/>
              <a:ext cx="22675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TechControl</a:t>
              </a:r>
              <a:endPara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1000" dirty="0" smtClean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A series </a:t>
              </a:r>
              <a:r>
                <a:rPr lang="en-GB" sz="10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of </a:t>
              </a:r>
              <a:r>
                <a:rPr lang="en-GB" sz="1000" dirty="0" smtClean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classroom </a:t>
              </a:r>
              <a:r>
                <a:rPr lang="en-GB" sz="10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resources created to help promote the healthy and positive use of technology. </a:t>
              </a:r>
              <a:endParaRPr lang="en-US" sz="10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688" y="8270650"/>
              <a:ext cx="1052528" cy="5978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917" y="8316686"/>
              <a:ext cx="1048071" cy="542513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5445224" y="8316416"/>
              <a:ext cx="0" cy="542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56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Gotham Rounded Book</vt:lpstr>
      <vt:lpstr>Helvetica Neue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Robertson</dc:creator>
  <cp:lastModifiedBy>Emma Robertson</cp:lastModifiedBy>
  <cp:revision>1</cp:revision>
  <dcterms:created xsi:type="dcterms:W3CDTF">2017-06-01T09:07:31Z</dcterms:created>
  <dcterms:modified xsi:type="dcterms:W3CDTF">2017-06-01T09:13:08Z</dcterms:modified>
</cp:coreProperties>
</file>